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4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26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71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98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13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3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83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9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03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2F8F-AB5C-4D99-9F61-A0D2F457ABAF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60DD-C164-49DB-8DF9-046F36C0CE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99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4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0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5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0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9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3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3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OKULPC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Okul</dc:creator>
  <cp:lastModifiedBy>Okul</cp:lastModifiedBy>
  <cp:revision>1</cp:revision>
  <dcterms:created xsi:type="dcterms:W3CDTF">2022-09-13T12:18:38Z</dcterms:created>
  <dcterms:modified xsi:type="dcterms:W3CDTF">2022-09-13T12:18:48Z</dcterms:modified>
</cp:coreProperties>
</file>