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photoAlbum/>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1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49B4A-8102-4566-827C-6C7E0575036D}" type="datetimeFigureOut">
              <a:rPr lang="tr-TR" smtClean="0"/>
              <a:t>1.09.2022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05BDC-7EB0-4BF9-A39C-2D635A8A9541}" type="slidenum">
              <a:rPr lang="tr-TR" smtClean="0"/>
              <a:t>‹#›</a:t>
            </a:fld>
            <a:endParaRPr lang="tr-TR"/>
          </a:p>
        </p:txBody>
      </p:sp>
    </p:spTree>
    <p:extLst>
      <p:ext uri="{BB962C8B-B14F-4D97-AF65-F5344CB8AC3E}">
        <p14:creationId xmlns:p14="http://schemas.microsoft.com/office/powerpoint/2010/main" val="299294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Soru</a:t>
            </a:r>
            <a:r>
              <a:rPr lang="tr-TR" baseline="0" dirty="0" smtClean="0"/>
              <a:t> sorularak cevaplar alınır ve geribildirim verilir.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t>2</a:t>
            </a:fld>
            <a:endParaRPr lang="tr-TR"/>
          </a:p>
        </p:txBody>
      </p:sp>
    </p:spTree>
    <p:extLst>
      <p:ext uri="{BB962C8B-B14F-4D97-AF65-F5344CB8AC3E}">
        <p14:creationId xmlns:p14="http://schemas.microsoft.com/office/powerpoint/2010/main" val="153317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Birkaç öğrenciden cevap alınır. Ve</a:t>
            </a:r>
            <a:r>
              <a:rPr lang="tr-TR" baseline="0" dirty="0" smtClean="0"/>
              <a:t> geribildirim verilerek. Ve çatışma çözmede zorlandıklarını düşündüklerinde rehberlik servisinden destek alabilecekleri bilgisi verilerek sunum bitirilir.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t>15</a:t>
            </a:fld>
            <a:endParaRPr lang="tr-TR"/>
          </a:p>
        </p:txBody>
      </p:sp>
    </p:spTree>
    <p:extLst>
      <p:ext uri="{BB962C8B-B14F-4D97-AF65-F5344CB8AC3E}">
        <p14:creationId xmlns:p14="http://schemas.microsoft.com/office/powerpoint/2010/main" val="257144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sz="1200" dirty="0" smtClean="0">
                <a:solidFill>
                  <a:srgbClr val="00B050"/>
                </a:solidFill>
              </a:rPr>
              <a:t>Tüm anlaşmazlık ve tartışmalar her zaman kötü değildir. Aslında sağlıklı bir biçimde ele alınırlarsa gelişmemize, farklı düşünme biçimi kazanmamıza ve işbirliğine yol açarlar.</a:t>
            </a:r>
          </a:p>
          <a:p>
            <a:pPr marL="228600" indent="-228600">
              <a:buAutoNum type="arabicPeriod"/>
            </a:pPr>
            <a:r>
              <a:rPr lang="tr-TR" sz="1200" dirty="0" smtClean="0">
                <a:solidFill>
                  <a:srgbClr val="00B050"/>
                </a:solidFill>
              </a:rPr>
              <a:t>Bu aynı zamanda çatışmanın tanımlarından birisidir.</a:t>
            </a:r>
          </a:p>
          <a:p>
            <a:pPr marL="228600" indent="-228600">
              <a:buAutoNum type="arabicPeriod"/>
            </a:pPr>
            <a:r>
              <a:rPr lang="tr-TR" sz="1200" dirty="0" smtClean="0">
                <a:solidFill>
                  <a:srgbClr val="00B050"/>
                </a:solidFill>
              </a:rPr>
              <a:t>Pek çok kişi böyle düşünür ama öfkenin kontrolü mümkündür ve öğrenilebilen bir beceridir.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sz="1200" dirty="0" smtClean="0">
                <a:solidFill>
                  <a:srgbClr val="00B050"/>
                </a:solidFill>
              </a:rPr>
              <a:t>Karşımızdakini aktif bir biçimde dinlediğimiz ve öfkemize hakim olduğumuz sürece her zaman için tartışmalardan öğreneceğimiz yeni şeyler vardır. Aynı şekilde karşımızdaki kişiler de bizden öğrenebilirler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sz="1200" dirty="0" smtClean="0">
                <a:solidFill>
                  <a:srgbClr val="00B050"/>
                </a:solidFill>
              </a:rPr>
              <a:t>Gençlerin bir bölümü böyle düşünse de anlaşmazlığın çok doğal olduğunu kabul edip, bunu fiziksel kavgaya dönüştürmemek en iyisidir. O yüzden çatışma çözme becerilerini kullanarak kavgadan kaçınmak korkaklık ya da zayıflık değil, aksine sağduyulu ve akıllıca bir davranıştır.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sz="1200" dirty="0" smtClean="0">
                <a:solidFill>
                  <a:srgbClr val="00B050"/>
                </a:solidFill>
              </a:rPr>
              <a:t>Yakın arkadaşların da ihtiyaçları, fikirleri ve değerleri zaman zaman çatışabilir. Önemli olan bu çatışmaları etkin bir biçimde çözebilmektir</a:t>
            </a:r>
          </a:p>
          <a:p>
            <a:pPr marL="228600" indent="-228600">
              <a:buAutoNum type="arabicPeriod"/>
            </a:pPr>
            <a:endParaRPr lang="tr-TR" sz="1200" dirty="0" smtClean="0">
              <a:solidFill>
                <a:srgbClr val="00B050"/>
              </a:solidFill>
            </a:endParaRPr>
          </a:p>
          <a:p>
            <a:r>
              <a:rPr lang="tr-TR" sz="1200" b="1" dirty="0" smtClean="0"/>
              <a:t> </a:t>
            </a:r>
          </a:p>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t>6</a:t>
            </a:fld>
            <a:endParaRPr lang="tr-TR"/>
          </a:p>
        </p:txBody>
      </p:sp>
    </p:spTree>
    <p:extLst>
      <p:ext uri="{BB962C8B-B14F-4D97-AF65-F5344CB8AC3E}">
        <p14:creationId xmlns:p14="http://schemas.microsoft.com/office/powerpoint/2010/main" val="354987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lvl="0" indent="0" algn="l" rtl="0">
              <a:spcBef>
                <a:spcPts val="0"/>
              </a:spcBef>
              <a:spcAft>
                <a:spcPts val="0"/>
              </a:spcAft>
              <a:buSzPts val="1800"/>
              <a:buNone/>
            </a:pPr>
            <a:r>
              <a:rPr lang="en-US" sz="1200" dirty="0" err="1" smtClean="0">
                <a:latin typeface="Calibri" pitchFamily="34" charset="0"/>
              </a:rPr>
              <a:t>Kaçma</a:t>
            </a:r>
            <a:r>
              <a:rPr lang="en-US" sz="1200" dirty="0" smtClean="0">
                <a:latin typeface="Calibri" pitchFamily="34" charset="0"/>
              </a:rPr>
              <a:t> </a:t>
            </a:r>
            <a:r>
              <a:rPr lang="en-US" sz="1200" dirty="0" err="1" smtClean="0">
                <a:latin typeface="Calibri" pitchFamily="34" charset="0"/>
              </a:rPr>
              <a:t>ve</a:t>
            </a:r>
            <a:r>
              <a:rPr lang="en-US" sz="1200" dirty="0" smtClean="0">
                <a:latin typeface="Calibri" pitchFamily="34" charset="0"/>
              </a:rPr>
              <a:t> </a:t>
            </a:r>
            <a:r>
              <a:rPr lang="en-US" sz="1200" dirty="0" err="1" smtClean="0">
                <a:latin typeface="Calibri" pitchFamily="34" charset="0"/>
              </a:rPr>
              <a:t>Kavga</a:t>
            </a:r>
            <a:r>
              <a:rPr lang="en-US" sz="1200" dirty="0" smtClean="0">
                <a:latin typeface="Calibri" pitchFamily="34" charset="0"/>
              </a:rPr>
              <a:t> </a:t>
            </a:r>
            <a:r>
              <a:rPr lang="en-US" sz="1200" dirty="0" err="1" smtClean="0">
                <a:latin typeface="Calibri" pitchFamily="34" charset="0"/>
              </a:rPr>
              <a:t>tepkisinde</a:t>
            </a:r>
            <a:r>
              <a:rPr lang="en-US" sz="1200" dirty="0" smtClean="0">
                <a:latin typeface="Calibri" pitchFamily="34" charset="0"/>
              </a:rPr>
              <a:t> her </a:t>
            </a:r>
            <a:r>
              <a:rPr lang="en-US" sz="1200" dirty="0" err="1" smtClean="0">
                <a:latin typeface="Calibri" pitchFamily="34" charset="0"/>
              </a:rPr>
              <a:t>iki</a:t>
            </a:r>
            <a:r>
              <a:rPr lang="en-US" sz="1200" dirty="0" smtClean="0">
                <a:latin typeface="Calibri" pitchFamily="34" charset="0"/>
              </a:rPr>
              <a:t> </a:t>
            </a:r>
            <a:r>
              <a:rPr lang="en-US" sz="1200" dirty="0" err="1" smtClean="0">
                <a:latin typeface="Calibri" pitchFamily="34" charset="0"/>
              </a:rPr>
              <a:t>tarafta</a:t>
            </a:r>
            <a:r>
              <a:rPr lang="en-US" sz="1200" dirty="0" smtClean="0">
                <a:latin typeface="Calibri" pitchFamily="34" charset="0"/>
              </a:rPr>
              <a:t> </a:t>
            </a:r>
            <a:r>
              <a:rPr lang="en-US" sz="1200" dirty="0" err="1" smtClean="0">
                <a:latin typeface="Calibri" pitchFamily="34" charset="0"/>
              </a:rPr>
              <a:t>kaybeden</a:t>
            </a:r>
            <a:r>
              <a:rPr lang="en-US" sz="1200" dirty="0" smtClean="0">
                <a:latin typeface="Calibri" pitchFamily="34" charset="0"/>
              </a:rPr>
              <a:t> </a:t>
            </a:r>
            <a:r>
              <a:rPr lang="en-US" sz="1200" dirty="0" err="1" smtClean="0">
                <a:latin typeface="Calibri" pitchFamily="34" charset="0"/>
              </a:rPr>
              <a:t>olur</a:t>
            </a:r>
            <a:r>
              <a:rPr lang="en-US" sz="1200" dirty="0" smtClean="0">
                <a:latin typeface="Calibri" pitchFamily="34" charset="0"/>
              </a:rPr>
              <a:t> </a:t>
            </a:r>
            <a:r>
              <a:rPr lang="en-US" sz="1200" dirty="0" err="1" smtClean="0">
                <a:latin typeface="Calibri" pitchFamily="34" charset="0"/>
              </a:rPr>
              <a:t>ya</a:t>
            </a:r>
            <a:r>
              <a:rPr lang="en-US" sz="1200" dirty="0" smtClean="0">
                <a:latin typeface="Calibri" pitchFamily="34" charset="0"/>
              </a:rPr>
              <a:t> da </a:t>
            </a:r>
            <a:r>
              <a:rPr lang="en-US" sz="1200" dirty="0" err="1" smtClean="0">
                <a:latin typeface="Calibri" pitchFamily="34" charset="0"/>
              </a:rPr>
              <a:t>sadece</a:t>
            </a:r>
            <a:r>
              <a:rPr lang="en-US" sz="1200" dirty="0" smtClean="0">
                <a:latin typeface="Calibri" pitchFamily="34" charset="0"/>
              </a:rPr>
              <a:t> </a:t>
            </a:r>
            <a:r>
              <a:rPr lang="en-US" sz="1200" dirty="0" err="1" smtClean="0">
                <a:latin typeface="Calibri" pitchFamily="34" charset="0"/>
              </a:rPr>
              <a:t>tek</a:t>
            </a:r>
            <a:r>
              <a:rPr lang="en-US" sz="1200" dirty="0" smtClean="0">
                <a:latin typeface="Calibri" pitchFamily="34" charset="0"/>
              </a:rPr>
              <a:t> </a:t>
            </a:r>
            <a:r>
              <a:rPr lang="en-US" sz="1200" dirty="0" err="1" smtClean="0">
                <a:latin typeface="Calibri" pitchFamily="34" charset="0"/>
              </a:rPr>
              <a:t>bir</a:t>
            </a:r>
            <a:r>
              <a:rPr lang="en-US" sz="1200" dirty="0" smtClean="0">
                <a:latin typeface="Calibri" pitchFamily="34" charset="0"/>
              </a:rPr>
              <a:t> </a:t>
            </a:r>
            <a:r>
              <a:rPr lang="en-US" sz="1200" dirty="0" err="1" smtClean="0">
                <a:latin typeface="Calibri" pitchFamily="34" charset="0"/>
              </a:rPr>
              <a:t>kazanan</a:t>
            </a:r>
            <a:r>
              <a:rPr lang="en-US" sz="1200" dirty="0" smtClean="0">
                <a:latin typeface="Calibri" pitchFamily="34" charset="0"/>
              </a:rPr>
              <a:t> </a:t>
            </a:r>
            <a:r>
              <a:rPr lang="en-US" sz="1200" dirty="0" err="1" smtClean="0">
                <a:latin typeface="Calibri" pitchFamily="34" charset="0"/>
              </a:rPr>
              <a:t>vardır</a:t>
            </a:r>
            <a:r>
              <a:rPr lang="en-US" sz="1200" dirty="0" smtClean="0">
                <a:latin typeface="Calibri" pitchFamily="34" charset="0"/>
              </a:rPr>
              <a:t>. Her </a:t>
            </a:r>
            <a:r>
              <a:rPr lang="en-US" sz="1200" dirty="0" err="1" smtClean="0">
                <a:latin typeface="Calibri" pitchFamily="34" charset="0"/>
              </a:rPr>
              <a:t>iki</a:t>
            </a:r>
            <a:r>
              <a:rPr lang="en-US" sz="1200" dirty="0" smtClean="0">
                <a:latin typeface="Calibri" pitchFamily="34" charset="0"/>
              </a:rPr>
              <a:t> </a:t>
            </a:r>
            <a:r>
              <a:rPr lang="en-US" sz="1200" dirty="0" err="1" smtClean="0">
                <a:latin typeface="Calibri" pitchFamily="34" charset="0"/>
              </a:rPr>
              <a:t>tarafında</a:t>
            </a:r>
            <a:r>
              <a:rPr lang="en-US" sz="1200" dirty="0" smtClean="0">
                <a:latin typeface="Calibri" pitchFamily="34" charset="0"/>
              </a:rPr>
              <a:t> </a:t>
            </a:r>
            <a:r>
              <a:rPr lang="en-US" sz="1200" dirty="0" err="1" smtClean="0">
                <a:latin typeface="Calibri" pitchFamily="34" charset="0"/>
              </a:rPr>
              <a:t>kaybettiği</a:t>
            </a:r>
            <a:r>
              <a:rPr lang="en-US" sz="1200" dirty="0" smtClean="0">
                <a:latin typeface="Calibri" pitchFamily="34" charset="0"/>
              </a:rPr>
              <a:t> </a:t>
            </a:r>
            <a:r>
              <a:rPr lang="en-US" sz="1200" dirty="0" err="1" smtClean="0">
                <a:latin typeface="Calibri" pitchFamily="34" charset="0"/>
              </a:rPr>
              <a:t>ya</a:t>
            </a:r>
            <a:r>
              <a:rPr lang="en-US" sz="1200" dirty="0" smtClean="0">
                <a:latin typeface="Calibri" pitchFamily="34" charset="0"/>
              </a:rPr>
              <a:t> da </a:t>
            </a:r>
            <a:r>
              <a:rPr lang="en-US" sz="1200" dirty="0" err="1" smtClean="0">
                <a:latin typeface="Calibri" pitchFamily="34" charset="0"/>
              </a:rPr>
              <a:t>sadece</a:t>
            </a:r>
            <a:r>
              <a:rPr lang="en-US" sz="1200" dirty="0" smtClean="0">
                <a:latin typeface="Calibri" pitchFamily="34" charset="0"/>
              </a:rPr>
              <a:t> </a:t>
            </a:r>
            <a:r>
              <a:rPr lang="en-US" sz="1200" dirty="0" err="1" smtClean="0">
                <a:latin typeface="Calibri" pitchFamily="34" charset="0"/>
              </a:rPr>
              <a:t>bir</a:t>
            </a:r>
            <a:r>
              <a:rPr lang="en-US" sz="1200" dirty="0" smtClean="0">
                <a:latin typeface="Calibri" pitchFamily="34" charset="0"/>
              </a:rPr>
              <a:t> </a:t>
            </a:r>
            <a:r>
              <a:rPr lang="en-US" sz="1200" dirty="0" err="1" smtClean="0">
                <a:latin typeface="Calibri" pitchFamily="34" charset="0"/>
              </a:rPr>
              <a:t>tarafın</a:t>
            </a:r>
            <a:r>
              <a:rPr lang="en-US" sz="1200" dirty="0" smtClean="0">
                <a:latin typeface="Calibri" pitchFamily="34" charset="0"/>
              </a:rPr>
              <a:t> </a:t>
            </a:r>
            <a:r>
              <a:rPr lang="en-US" sz="1200" dirty="0" err="1" smtClean="0">
                <a:latin typeface="Calibri" pitchFamily="34" charset="0"/>
              </a:rPr>
              <a:t>kazandığı</a:t>
            </a:r>
            <a:r>
              <a:rPr lang="en-US" sz="1200" dirty="0" smtClean="0">
                <a:latin typeface="Calibri" pitchFamily="34" charset="0"/>
              </a:rPr>
              <a:t> </a:t>
            </a:r>
            <a:r>
              <a:rPr lang="en-US" sz="1200" dirty="0" err="1" smtClean="0">
                <a:latin typeface="Calibri" pitchFamily="34" charset="0"/>
              </a:rPr>
              <a:t>çatışma</a:t>
            </a:r>
            <a:r>
              <a:rPr lang="en-US" sz="1200" dirty="0" smtClean="0">
                <a:latin typeface="Calibri" pitchFamily="34" charset="0"/>
              </a:rPr>
              <a:t> </a:t>
            </a:r>
            <a:r>
              <a:rPr lang="en-US" sz="1200" dirty="0" err="1" smtClean="0">
                <a:latin typeface="Calibri" pitchFamily="34" charset="0"/>
              </a:rPr>
              <a:t>durumlarında</a:t>
            </a:r>
            <a:r>
              <a:rPr lang="en-US" sz="1200" dirty="0" smtClean="0">
                <a:latin typeface="Calibri" pitchFamily="34" charset="0"/>
              </a:rPr>
              <a:t> </a:t>
            </a:r>
            <a:r>
              <a:rPr lang="en-US" sz="1200" dirty="0" err="1" smtClean="0">
                <a:latin typeface="Calibri" pitchFamily="34" charset="0"/>
              </a:rPr>
              <a:t>ilişkiler</a:t>
            </a:r>
            <a:r>
              <a:rPr lang="en-US" sz="1200" dirty="0" smtClean="0">
                <a:latin typeface="Calibri" pitchFamily="34" charset="0"/>
              </a:rPr>
              <a:t> </a:t>
            </a:r>
            <a:r>
              <a:rPr lang="en-US" sz="1200" dirty="0" err="1" smtClean="0">
                <a:latin typeface="Calibri" pitchFamily="34" charset="0"/>
              </a:rPr>
              <a:t>bozulur</a:t>
            </a:r>
            <a:r>
              <a:rPr lang="en-US" sz="1200" dirty="0" smtClean="0">
                <a:latin typeface="Calibri" pitchFamily="34" charset="0"/>
              </a:rPr>
              <a:t> </a:t>
            </a:r>
            <a:r>
              <a:rPr lang="en-US" sz="1200" dirty="0" err="1" smtClean="0">
                <a:latin typeface="Calibri" pitchFamily="34" charset="0"/>
              </a:rPr>
              <a:t>ve</a:t>
            </a:r>
            <a:r>
              <a:rPr lang="en-US" sz="1200" dirty="0" smtClean="0">
                <a:latin typeface="Calibri" pitchFamily="34" charset="0"/>
              </a:rPr>
              <a:t> </a:t>
            </a:r>
            <a:r>
              <a:rPr lang="en-US" sz="1200" dirty="0" err="1" smtClean="0">
                <a:latin typeface="Calibri" pitchFamily="34" charset="0"/>
              </a:rPr>
              <a:t>çatışma</a:t>
            </a:r>
            <a:r>
              <a:rPr lang="en-US" sz="1200" dirty="0" smtClean="0">
                <a:latin typeface="Calibri" pitchFamily="34" charset="0"/>
              </a:rPr>
              <a:t> </a:t>
            </a:r>
            <a:r>
              <a:rPr lang="en-US" sz="1200" dirty="0" err="1" smtClean="0">
                <a:latin typeface="Calibri" pitchFamily="34" charset="0"/>
              </a:rPr>
              <a:t>aslında</a:t>
            </a:r>
            <a:r>
              <a:rPr lang="en-US" sz="1200" dirty="0" smtClean="0">
                <a:latin typeface="Calibri" pitchFamily="34" charset="0"/>
              </a:rPr>
              <a:t> </a:t>
            </a:r>
            <a:r>
              <a:rPr lang="en-US" sz="1200" dirty="0" err="1" smtClean="0">
                <a:latin typeface="Calibri" pitchFamily="34" charset="0"/>
              </a:rPr>
              <a:t>sağlıklı</a:t>
            </a:r>
            <a:r>
              <a:rPr lang="en-US" sz="1200" dirty="0" smtClean="0">
                <a:latin typeface="Calibri" pitchFamily="34" charset="0"/>
              </a:rPr>
              <a:t> </a:t>
            </a:r>
            <a:r>
              <a:rPr lang="en-US" sz="1200" dirty="0" err="1" smtClean="0">
                <a:latin typeface="Calibri" pitchFamily="34" charset="0"/>
              </a:rPr>
              <a:t>bir</a:t>
            </a:r>
            <a:r>
              <a:rPr lang="en-US" sz="1200" dirty="0" smtClean="0">
                <a:latin typeface="Calibri" pitchFamily="34" charset="0"/>
              </a:rPr>
              <a:t> </a:t>
            </a:r>
            <a:r>
              <a:rPr lang="en-US" sz="1200" dirty="0" err="1" smtClean="0">
                <a:latin typeface="Calibri" pitchFamily="34" charset="0"/>
              </a:rPr>
              <a:t>şekilde</a:t>
            </a:r>
            <a:r>
              <a:rPr lang="en-US" sz="1200" dirty="0" smtClean="0">
                <a:latin typeface="Calibri" pitchFamily="34" charset="0"/>
              </a:rPr>
              <a:t> </a:t>
            </a:r>
            <a:r>
              <a:rPr lang="en-US" sz="1200" dirty="0" err="1" smtClean="0">
                <a:latin typeface="Calibri" pitchFamily="34" charset="0"/>
              </a:rPr>
              <a:t>çözülmemiştir</a:t>
            </a:r>
            <a:r>
              <a:rPr lang="en-US" sz="1200" dirty="0" smtClean="0">
                <a:latin typeface="Calibri" pitchFamily="34" charset="0"/>
              </a:rPr>
              <a:t>. </a:t>
            </a:r>
            <a:r>
              <a:rPr lang="en-US" sz="1200" dirty="0" err="1" smtClean="0">
                <a:latin typeface="Calibri" pitchFamily="34" charset="0"/>
              </a:rPr>
              <a:t>Ya</a:t>
            </a:r>
            <a:r>
              <a:rPr lang="en-US" sz="1200" dirty="0" smtClean="0">
                <a:latin typeface="Calibri" pitchFamily="34" charset="0"/>
              </a:rPr>
              <a:t> </a:t>
            </a:r>
            <a:r>
              <a:rPr lang="en-US" sz="1200" dirty="0" err="1" smtClean="0">
                <a:latin typeface="Calibri" pitchFamily="34" charset="0"/>
              </a:rPr>
              <a:t>kimsenin</a:t>
            </a:r>
            <a:r>
              <a:rPr lang="en-US" sz="1200" dirty="0" smtClean="0">
                <a:latin typeface="Calibri" pitchFamily="34" charset="0"/>
              </a:rPr>
              <a:t> </a:t>
            </a:r>
            <a:r>
              <a:rPr lang="en-US" sz="1200" dirty="0" err="1" smtClean="0">
                <a:latin typeface="Calibri" pitchFamily="34" charset="0"/>
              </a:rPr>
              <a:t>dediği</a:t>
            </a:r>
            <a:r>
              <a:rPr lang="en-US" sz="1200" dirty="0" smtClean="0">
                <a:latin typeface="Calibri" pitchFamily="34" charset="0"/>
              </a:rPr>
              <a:t> </a:t>
            </a:r>
            <a:r>
              <a:rPr lang="en-US" sz="1200" dirty="0" err="1" smtClean="0">
                <a:latin typeface="Calibri" pitchFamily="34" charset="0"/>
              </a:rPr>
              <a:t>olmamıştır</a:t>
            </a:r>
            <a:r>
              <a:rPr lang="en-US" sz="1200" dirty="0" smtClean="0">
                <a:latin typeface="Calibri" pitchFamily="34" charset="0"/>
              </a:rPr>
              <a:t> yada </a:t>
            </a:r>
            <a:r>
              <a:rPr lang="en-US" sz="1200" dirty="0" err="1" smtClean="0">
                <a:latin typeface="Calibri" pitchFamily="34" charset="0"/>
              </a:rPr>
              <a:t>sadece</a:t>
            </a:r>
            <a:r>
              <a:rPr lang="en-US" sz="1200" dirty="0" smtClean="0">
                <a:latin typeface="Calibri" pitchFamily="34" charset="0"/>
              </a:rPr>
              <a:t> </a:t>
            </a:r>
            <a:r>
              <a:rPr lang="en-US" sz="1200" dirty="0" err="1" smtClean="0">
                <a:latin typeface="Calibri" pitchFamily="34" charset="0"/>
              </a:rPr>
              <a:t>bir</a:t>
            </a:r>
            <a:r>
              <a:rPr lang="en-US" sz="1200" dirty="0" smtClean="0">
                <a:latin typeface="Calibri" pitchFamily="34" charset="0"/>
              </a:rPr>
              <a:t> </a:t>
            </a:r>
            <a:r>
              <a:rPr lang="en-US" sz="1200" dirty="0" err="1" smtClean="0">
                <a:latin typeface="Calibri" pitchFamily="34" charset="0"/>
              </a:rPr>
              <a:t>tarafın</a:t>
            </a:r>
            <a:r>
              <a:rPr lang="en-US" sz="1200" dirty="0" smtClean="0">
                <a:latin typeface="Calibri" pitchFamily="34" charset="0"/>
              </a:rPr>
              <a:t> </a:t>
            </a:r>
            <a:r>
              <a:rPr lang="en-US" sz="1200" dirty="0" err="1" smtClean="0">
                <a:latin typeface="Calibri" pitchFamily="34" charset="0"/>
              </a:rPr>
              <a:t>istediği</a:t>
            </a:r>
            <a:r>
              <a:rPr lang="en-US" sz="1200" dirty="0" smtClean="0">
                <a:latin typeface="Calibri" pitchFamily="34" charset="0"/>
              </a:rPr>
              <a:t> </a:t>
            </a:r>
            <a:r>
              <a:rPr lang="en-US" sz="1200" dirty="0" err="1" smtClean="0">
                <a:latin typeface="Calibri" pitchFamily="34" charset="0"/>
              </a:rPr>
              <a:t>olmuştur</a:t>
            </a:r>
            <a:r>
              <a:rPr lang="en-US" sz="1200" dirty="0" smtClean="0">
                <a:latin typeface="Calibri" pitchFamily="34" charset="0"/>
              </a:rPr>
              <a:t>.</a:t>
            </a:r>
          </a:p>
          <a:p>
            <a:pPr marL="0" lvl="0" indent="0" algn="l" rtl="0">
              <a:spcBef>
                <a:spcPts val="0"/>
              </a:spcBef>
              <a:spcAft>
                <a:spcPts val="0"/>
              </a:spcAft>
              <a:buSzPts val="1800"/>
              <a:buNone/>
            </a:pPr>
            <a:r>
              <a:rPr lang="en-US" sz="1200" dirty="0" err="1" smtClean="0">
                <a:latin typeface="Calibri" pitchFamily="34" charset="0"/>
              </a:rPr>
              <a:t>Çatışmalarda</a:t>
            </a:r>
            <a:r>
              <a:rPr lang="en-US" sz="1200" dirty="0" smtClean="0">
                <a:latin typeface="Calibri" pitchFamily="34" charset="0"/>
              </a:rPr>
              <a:t> her </a:t>
            </a:r>
            <a:r>
              <a:rPr lang="en-US" sz="1200" dirty="0" err="1" smtClean="0">
                <a:latin typeface="Calibri" pitchFamily="34" charset="0"/>
              </a:rPr>
              <a:t>iki</a:t>
            </a:r>
            <a:r>
              <a:rPr lang="en-US" sz="1200" dirty="0" smtClean="0">
                <a:latin typeface="Calibri" pitchFamily="34" charset="0"/>
              </a:rPr>
              <a:t> </a:t>
            </a:r>
            <a:r>
              <a:rPr lang="en-US" sz="1200" dirty="0" err="1" smtClean="0">
                <a:latin typeface="Calibri" pitchFamily="34" charset="0"/>
              </a:rPr>
              <a:t>tarafında</a:t>
            </a:r>
            <a:r>
              <a:rPr lang="en-US" sz="1200" dirty="0" smtClean="0">
                <a:latin typeface="Calibri" pitchFamily="34" charset="0"/>
              </a:rPr>
              <a:t> </a:t>
            </a:r>
            <a:r>
              <a:rPr lang="en-US" sz="1200" dirty="0" err="1" smtClean="0">
                <a:latin typeface="Calibri" pitchFamily="34" charset="0"/>
              </a:rPr>
              <a:t>kazandığı</a:t>
            </a:r>
            <a:r>
              <a:rPr lang="en-US" sz="1200" dirty="0" smtClean="0">
                <a:latin typeface="Calibri" pitchFamily="34" charset="0"/>
              </a:rPr>
              <a:t>, </a:t>
            </a:r>
            <a:r>
              <a:rPr lang="en-US" sz="1200" dirty="0" err="1" smtClean="0">
                <a:latin typeface="Calibri" pitchFamily="34" charset="0"/>
              </a:rPr>
              <a:t>kaybedenin</a:t>
            </a:r>
            <a:r>
              <a:rPr lang="en-US" sz="1200" dirty="0" smtClean="0">
                <a:latin typeface="Calibri" pitchFamily="34" charset="0"/>
              </a:rPr>
              <a:t> </a:t>
            </a:r>
            <a:r>
              <a:rPr lang="en-US" sz="1200" dirty="0" err="1" smtClean="0">
                <a:latin typeface="Calibri" pitchFamily="34" charset="0"/>
              </a:rPr>
              <a:t>olmadığı</a:t>
            </a:r>
            <a:r>
              <a:rPr lang="en-US" sz="1200" dirty="0" smtClean="0">
                <a:latin typeface="Calibri" pitchFamily="34" charset="0"/>
              </a:rPr>
              <a:t> Kazan-Kazan </a:t>
            </a:r>
            <a:r>
              <a:rPr lang="en-US" sz="1200" dirty="0" err="1" smtClean="0">
                <a:latin typeface="Calibri" pitchFamily="34" charset="0"/>
              </a:rPr>
              <a:t>durumu</a:t>
            </a:r>
            <a:r>
              <a:rPr lang="en-US" sz="1200" dirty="0" smtClean="0">
                <a:latin typeface="Calibri" pitchFamily="34" charset="0"/>
              </a:rPr>
              <a:t> </a:t>
            </a:r>
            <a:r>
              <a:rPr lang="en-US" sz="1200" dirty="0" err="1" smtClean="0">
                <a:latin typeface="Calibri" pitchFamily="34" charset="0"/>
              </a:rPr>
              <a:t>ise</a:t>
            </a:r>
            <a:r>
              <a:rPr lang="en-US" sz="1200" dirty="0" smtClean="0">
                <a:latin typeface="Calibri" pitchFamily="34" charset="0"/>
              </a:rPr>
              <a:t> </a:t>
            </a:r>
            <a:r>
              <a:rPr lang="en-US" sz="1200" dirty="0" err="1" smtClean="0">
                <a:latin typeface="Calibri" pitchFamily="34" charset="0"/>
              </a:rPr>
              <a:t>sağlıklı</a:t>
            </a:r>
            <a:r>
              <a:rPr lang="en-US" sz="1200" dirty="0" smtClean="0">
                <a:latin typeface="Calibri" pitchFamily="34" charset="0"/>
              </a:rPr>
              <a:t> </a:t>
            </a:r>
            <a:r>
              <a:rPr lang="en-US" sz="1200" dirty="0" err="1" smtClean="0">
                <a:latin typeface="Calibri" pitchFamily="34" charset="0"/>
              </a:rPr>
              <a:t>ilişkilerin</a:t>
            </a:r>
            <a:r>
              <a:rPr lang="en-US" sz="1200" dirty="0" smtClean="0">
                <a:latin typeface="Calibri" pitchFamily="34" charset="0"/>
              </a:rPr>
              <a:t> </a:t>
            </a:r>
            <a:r>
              <a:rPr lang="en-US" sz="1200" dirty="0" err="1" smtClean="0">
                <a:latin typeface="Calibri" pitchFamily="34" charset="0"/>
              </a:rPr>
              <a:t>gelişmesinde</a:t>
            </a:r>
            <a:r>
              <a:rPr lang="en-US" sz="1200" dirty="0" smtClean="0">
                <a:latin typeface="Calibri" pitchFamily="34" charset="0"/>
              </a:rPr>
              <a:t> </a:t>
            </a:r>
            <a:r>
              <a:rPr lang="en-US" sz="1200" dirty="0" err="1" smtClean="0">
                <a:latin typeface="Calibri" pitchFamily="34" charset="0"/>
              </a:rPr>
              <a:t>önemli</a:t>
            </a:r>
            <a:r>
              <a:rPr lang="en-US" sz="1200" dirty="0" smtClean="0">
                <a:latin typeface="Calibri" pitchFamily="34" charset="0"/>
              </a:rPr>
              <a:t> </a:t>
            </a:r>
            <a:r>
              <a:rPr lang="en-US" sz="1200" dirty="0" err="1" smtClean="0">
                <a:latin typeface="Calibri" pitchFamily="34" charset="0"/>
              </a:rPr>
              <a:t>rol</a:t>
            </a:r>
            <a:r>
              <a:rPr lang="en-US" sz="1200" dirty="0" smtClean="0">
                <a:latin typeface="Calibri" pitchFamily="34" charset="0"/>
              </a:rPr>
              <a:t> </a:t>
            </a:r>
            <a:r>
              <a:rPr lang="en-US" sz="1200" dirty="0" err="1" smtClean="0">
                <a:latin typeface="Calibri" pitchFamily="34" charset="0"/>
              </a:rPr>
              <a:t>oynar</a:t>
            </a:r>
            <a:r>
              <a:rPr lang="en-US" sz="1200" dirty="0" smtClean="0">
                <a:latin typeface="Calibri" pitchFamily="34" charset="0"/>
              </a:rPr>
              <a:t>. Kazan-Kazan </a:t>
            </a:r>
            <a:r>
              <a:rPr lang="en-US" sz="1200" dirty="0" err="1" smtClean="0">
                <a:latin typeface="Calibri" pitchFamily="34" charset="0"/>
              </a:rPr>
              <a:t>durumunda</a:t>
            </a:r>
            <a:r>
              <a:rPr lang="en-US" sz="1200" dirty="0" smtClean="0">
                <a:latin typeface="Calibri" pitchFamily="34" charset="0"/>
              </a:rPr>
              <a:t> </a:t>
            </a:r>
            <a:r>
              <a:rPr lang="en-US" sz="1200" dirty="0" err="1" smtClean="0">
                <a:latin typeface="Calibri" pitchFamily="34" charset="0"/>
              </a:rPr>
              <a:t>çözüm</a:t>
            </a:r>
            <a:r>
              <a:rPr lang="en-US" sz="1200" dirty="0" smtClean="0">
                <a:latin typeface="Calibri" pitchFamily="34" charset="0"/>
              </a:rPr>
              <a:t> </a:t>
            </a:r>
            <a:r>
              <a:rPr lang="en-US" sz="1200" dirty="0" err="1" smtClean="0">
                <a:latin typeface="Calibri" pitchFamily="34" charset="0"/>
              </a:rPr>
              <a:t>vardır</a:t>
            </a:r>
            <a:r>
              <a:rPr lang="en-US" sz="1200" dirty="0" smtClean="0">
                <a:latin typeface="Calibri" pitchFamily="34" charset="0"/>
              </a:rPr>
              <a:t>, </a:t>
            </a:r>
            <a:r>
              <a:rPr lang="en-US" sz="1200" dirty="0" err="1" smtClean="0">
                <a:latin typeface="Calibri" pitchFamily="34" charset="0"/>
              </a:rPr>
              <a:t>anlayış</a:t>
            </a:r>
            <a:r>
              <a:rPr lang="en-US" sz="1200" dirty="0" smtClean="0">
                <a:latin typeface="Calibri" pitchFamily="34" charset="0"/>
              </a:rPr>
              <a:t> </a:t>
            </a:r>
            <a:r>
              <a:rPr lang="en-US" sz="1200" dirty="0" err="1" smtClean="0">
                <a:latin typeface="Calibri" pitchFamily="34" charset="0"/>
              </a:rPr>
              <a:t>ve</a:t>
            </a:r>
            <a:r>
              <a:rPr lang="en-US" sz="1200" dirty="0" smtClean="0">
                <a:latin typeface="Calibri" pitchFamily="34" charset="0"/>
              </a:rPr>
              <a:t> </a:t>
            </a:r>
            <a:r>
              <a:rPr lang="en-US" sz="1200" dirty="0" err="1" smtClean="0">
                <a:latin typeface="Calibri" pitchFamily="34" charset="0"/>
              </a:rPr>
              <a:t>saygıya</a:t>
            </a:r>
            <a:r>
              <a:rPr lang="en-US" sz="1200" dirty="0" smtClean="0">
                <a:latin typeface="Calibri" pitchFamily="34" charset="0"/>
              </a:rPr>
              <a:t> </a:t>
            </a:r>
            <a:r>
              <a:rPr lang="en-US" sz="1200" dirty="0" err="1" smtClean="0">
                <a:latin typeface="Calibri" pitchFamily="34" charset="0"/>
              </a:rPr>
              <a:t>dayalıdır</a:t>
            </a:r>
            <a:r>
              <a:rPr lang="en-US" sz="1200" dirty="0" smtClean="0">
                <a:latin typeface="Calibri" pitchFamily="34" charset="0"/>
              </a:rPr>
              <a:t>. </a:t>
            </a:r>
            <a:r>
              <a:rPr lang="en-US" sz="1200" dirty="0" err="1" smtClean="0">
                <a:latin typeface="Calibri" pitchFamily="34" charset="0"/>
              </a:rPr>
              <a:t>Ve</a:t>
            </a:r>
            <a:r>
              <a:rPr lang="en-US" sz="1200" dirty="0" smtClean="0">
                <a:latin typeface="Calibri" pitchFamily="34" charset="0"/>
              </a:rPr>
              <a:t> </a:t>
            </a:r>
            <a:r>
              <a:rPr lang="en-US" sz="1200" dirty="0" err="1" smtClean="0">
                <a:latin typeface="Calibri" pitchFamily="34" charset="0"/>
              </a:rPr>
              <a:t>çözüm</a:t>
            </a:r>
            <a:r>
              <a:rPr lang="en-US" sz="1200" dirty="0" smtClean="0">
                <a:latin typeface="Calibri" pitchFamily="34" charset="0"/>
              </a:rPr>
              <a:t> her </a:t>
            </a:r>
            <a:r>
              <a:rPr lang="en-US" sz="1200" dirty="0" err="1" smtClean="0">
                <a:latin typeface="Calibri" pitchFamily="34" charset="0"/>
              </a:rPr>
              <a:t>iki</a:t>
            </a:r>
            <a:r>
              <a:rPr lang="en-US" sz="1200" dirty="0" smtClean="0">
                <a:latin typeface="Calibri" pitchFamily="34" charset="0"/>
              </a:rPr>
              <a:t> </a:t>
            </a:r>
            <a:r>
              <a:rPr lang="en-US" sz="1200" dirty="0" err="1" smtClean="0">
                <a:latin typeface="Calibri" pitchFamily="34" charset="0"/>
              </a:rPr>
              <a:t>tarafında</a:t>
            </a:r>
            <a:r>
              <a:rPr lang="en-US" sz="1200" dirty="0" smtClean="0">
                <a:latin typeface="Calibri" pitchFamily="34" charset="0"/>
              </a:rPr>
              <a:t> </a:t>
            </a:r>
            <a:r>
              <a:rPr lang="en-US" sz="1200" dirty="0" err="1" smtClean="0">
                <a:latin typeface="Calibri" pitchFamily="34" charset="0"/>
              </a:rPr>
              <a:t>yararınadır</a:t>
            </a:r>
            <a:r>
              <a:rPr lang="en-US" sz="1200" dirty="0" smtClean="0">
                <a:latin typeface="Calibri" pitchFamily="34" charset="0"/>
              </a:rPr>
              <a:t>. Kazan-Kazan </a:t>
            </a:r>
            <a:r>
              <a:rPr lang="en-US" sz="1200" dirty="0" err="1" smtClean="0">
                <a:latin typeface="Calibri" pitchFamily="34" charset="0"/>
              </a:rPr>
              <a:t>durumunda</a:t>
            </a:r>
            <a:r>
              <a:rPr lang="en-US" sz="1200" dirty="0" smtClean="0">
                <a:latin typeface="Calibri" pitchFamily="34" charset="0"/>
              </a:rPr>
              <a:t> </a:t>
            </a:r>
            <a:r>
              <a:rPr lang="en-US" sz="1200" dirty="0" err="1" smtClean="0">
                <a:latin typeface="Calibri" pitchFamily="34" charset="0"/>
              </a:rPr>
              <a:t>kaybeden</a:t>
            </a:r>
            <a:r>
              <a:rPr lang="en-US" sz="1200" dirty="0" smtClean="0">
                <a:latin typeface="Calibri" pitchFamily="34" charset="0"/>
              </a:rPr>
              <a:t> </a:t>
            </a:r>
            <a:r>
              <a:rPr lang="en-US" sz="1200" dirty="0" err="1" smtClean="0">
                <a:latin typeface="Calibri" pitchFamily="34" charset="0"/>
              </a:rPr>
              <a:t>yoktur</a:t>
            </a:r>
            <a:r>
              <a:rPr lang="en-US" sz="1200" dirty="0" smtClean="0">
                <a:latin typeface="Calibri" pitchFamily="34" charset="0"/>
              </a:rPr>
              <a:t>.</a:t>
            </a:r>
          </a:p>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t>7</a:t>
            </a:fld>
            <a:endParaRPr lang="tr-TR"/>
          </a:p>
        </p:txBody>
      </p:sp>
    </p:spTree>
    <p:extLst>
      <p:ext uri="{BB962C8B-B14F-4D97-AF65-F5344CB8AC3E}">
        <p14:creationId xmlns:p14="http://schemas.microsoft.com/office/powerpoint/2010/main" val="7862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Çatışma çözme yöntemleri duruma göre değişebilir. Ev ortamında farklı , okul ortamında farklı bir çatışma çözme yöntemi kullanıyor olabilirsiniz. Önemli olan sağlıklı bir şekilde çatışmayı çözebilmektir.</a:t>
            </a:r>
          </a:p>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t>8</a:t>
            </a:fld>
            <a:endParaRPr lang="tr-TR"/>
          </a:p>
        </p:txBody>
      </p:sp>
    </p:spTree>
    <p:extLst>
      <p:ext uri="{BB962C8B-B14F-4D97-AF65-F5344CB8AC3E}">
        <p14:creationId xmlns:p14="http://schemas.microsoft.com/office/powerpoint/2010/main" val="97378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 KİŞİLER İÇİN ÖNEMLİ OLAN İLİŞKİSİ, KENDİ AMACI ÖNEMLİ DEĞİL.</a:t>
            </a:r>
          </a:p>
          <a:p>
            <a:r>
              <a:rPr lang="tr-TR" dirty="0" smtClean="0"/>
              <a:t>BU AYICIK YÖNTEMİNİ KULLANAN İNSANIN TEK AMACI KARŞIDAKİ İNSANIN SEVGİSİNİ,İLGİSİNİ KAYBETMEMEKTİR. </a:t>
            </a:r>
          </a:p>
          <a:p>
            <a:r>
              <a:rPr lang="tr-TR" dirty="0" smtClean="0"/>
              <a:t>DURUMA GÖRE BUNU KULLABİLİRSİNİZ.</a:t>
            </a:r>
          </a:p>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t>9</a:t>
            </a:fld>
            <a:endParaRPr lang="tr-TR"/>
          </a:p>
        </p:txBody>
      </p:sp>
    </p:spTree>
    <p:extLst>
      <p:ext uri="{BB962C8B-B14F-4D97-AF65-F5344CB8AC3E}">
        <p14:creationId xmlns:p14="http://schemas.microsoft.com/office/powerpoint/2010/main" val="23623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 TARZ KİŞİLER NE AMACINI NE İLİŞKİSİNİ</a:t>
            </a:r>
            <a:r>
              <a:rPr lang="tr-TR" baseline="0" dirty="0" smtClean="0"/>
              <a:t> ÖNEMSER. ÇATIŞMADAN KAÇINMAK. FARKLI BİR ZAMAN DİLİMİNDE TEKRAR SİZİ ZORLAYACAKTIR. BU KİŞİLER İKİ TARAFINDA ÇIAKRLARINI ÖNEMSEMEZ. BİR ZAMAN SORUNUNUZ VARSA. DÜŞÜNMEYE İHTİYAÇ DUYUYORSANIZ KISA SÜRELİ BUNU KULLANABİLİRSİNİZ.</a:t>
            </a:r>
            <a:endParaRPr lang="tr-TR" dirty="0" smtClean="0"/>
          </a:p>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t>10</a:t>
            </a:fld>
            <a:endParaRPr lang="tr-TR"/>
          </a:p>
        </p:txBody>
      </p:sp>
    </p:spTree>
    <p:extLst>
      <p:ext uri="{BB962C8B-B14F-4D97-AF65-F5344CB8AC3E}">
        <p14:creationId xmlns:p14="http://schemas.microsoft.com/office/powerpoint/2010/main" val="214251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 İNSANLARIN TEK AMAÇLARI KENDİ ÇIKARLARINI,</a:t>
            </a:r>
            <a:r>
              <a:rPr lang="tr-TR" baseline="0" dirty="0" smtClean="0"/>
              <a:t> AMAÇLARINI KORUMAKTIR. BU TARZ KİŞİLERLE ÇATIŞMAYI ÇÖZMEK ÇOK ZORDUR. ZİHNİNDE KAZAN KAYBET YÖNTEMİ VARDIR. BU TARZ KİŞİLERİN TEK AMACI KAZANMAKTIR. KAYBETTİKLERİNDE KENDİLERİNİ BAŞARISIZ HİSSEDERLER.ÇATIŞMA ÇÖZME BECERİLERİNDE ÇOK BAŞARILI BİR YÖNTEM DEĞİL. İLİŞKİLERE ZARAR VEREBİLECEK BİR YÖNTEMDİR.</a:t>
            </a:r>
          </a:p>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t>11</a:t>
            </a:fld>
            <a:endParaRPr lang="tr-TR"/>
          </a:p>
        </p:txBody>
      </p:sp>
    </p:spTree>
    <p:extLst>
      <p:ext uri="{BB962C8B-B14F-4D97-AF65-F5344CB8AC3E}">
        <p14:creationId xmlns:p14="http://schemas.microsoft.com/office/powerpoint/2010/main" val="2887136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 KİŞİLERİN AMACI DAHA ÇOK UZLAŞMAKTIR. </a:t>
            </a:r>
            <a:r>
              <a:rPr lang="tr-TR" baseline="0" dirty="0" smtClean="0"/>
              <a:t> KARŞI TARAFINDA KENDİSİNE UYMASINA BEKLERLER. KARŞINIZDAKİ KİŞİYLE EŞİT STATÜDEYSENİZ. KARMAŞIK BİR DURUM VAR VE GEÇİCİ BİR ÇÖZÜM ARIYORSANIZ, TİLKİ YÖNTEMİNİ KULLANABİLİRSİNİZ.</a:t>
            </a:r>
            <a:endParaRPr lang="tr-TR" dirty="0" smtClean="0"/>
          </a:p>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t>12</a:t>
            </a:fld>
            <a:endParaRPr lang="tr-TR"/>
          </a:p>
        </p:txBody>
      </p:sp>
    </p:spTree>
    <p:extLst>
      <p:ext uri="{BB962C8B-B14F-4D97-AF65-F5344CB8AC3E}">
        <p14:creationId xmlns:p14="http://schemas.microsoft.com/office/powerpoint/2010/main" val="1536369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EN ETKİLİ YÖNTEMDİR. İLİŞKİ DE ÖNEMLİ,</a:t>
            </a:r>
            <a:r>
              <a:rPr lang="tr-TR" baseline="0" dirty="0" smtClean="0"/>
              <a:t> AMAÇLARIMIZ DA ÖNEMLİDİR.HERKES NE HİSSETTİĞİNİ İFADE ETMELİ. HER ORTAMDA KULLANILABİLİR BİR YÖNTEMDİR. </a:t>
            </a:r>
            <a:endParaRPr lang="tr-TR" dirty="0" smtClean="0"/>
          </a:p>
          <a:p>
            <a:endParaRPr lang="tr-TR" dirty="0"/>
          </a:p>
        </p:txBody>
      </p:sp>
      <p:sp>
        <p:nvSpPr>
          <p:cNvPr id="4" name="Slayt Numarası Yer Tutucusu 3"/>
          <p:cNvSpPr>
            <a:spLocks noGrp="1"/>
          </p:cNvSpPr>
          <p:nvPr>
            <p:ph type="sldNum" sz="quarter" idx="10"/>
          </p:nvPr>
        </p:nvSpPr>
        <p:spPr/>
        <p:txBody>
          <a:bodyPr/>
          <a:lstStyle/>
          <a:p>
            <a:fld id="{81B05BDC-7EB0-4BF9-A39C-2D635A8A9541}" type="slidenum">
              <a:rPr lang="tr-TR" smtClean="0"/>
              <a:t>13</a:t>
            </a:fld>
            <a:endParaRPr lang="tr-TR"/>
          </a:p>
        </p:txBody>
      </p:sp>
    </p:spTree>
    <p:extLst>
      <p:ext uri="{BB962C8B-B14F-4D97-AF65-F5344CB8AC3E}">
        <p14:creationId xmlns:p14="http://schemas.microsoft.com/office/powerpoint/2010/main" val="200484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64ABBF4-5661-409D-84D4-D6A9C5E1E9F1}" type="datetimeFigureOut">
              <a:rPr lang="tr-TR" smtClean="0"/>
              <a:t>1.09.2022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E0BA1E-41B9-4100-84D6-3C2A9A6DAF27}" type="slidenum">
              <a:rPr lang="tr-TR" smtClean="0"/>
              <a:t>‹#›</a:t>
            </a:fld>
            <a:endParaRPr lang="tr-TR"/>
          </a:p>
        </p:txBody>
      </p:sp>
    </p:spTree>
    <p:extLst>
      <p:ext uri="{BB962C8B-B14F-4D97-AF65-F5344CB8AC3E}">
        <p14:creationId xmlns:p14="http://schemas.microsoft.com/office/powerpoint/2010/main" val="197661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4ABBF4-5661-409D-84D4-D6A9C5E1E9F1}" type="datetimeFigureOut">
              <a:rPr lang="tr-TR" smtClean="0"/>
              <a:t>1.09.2022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E0BA1E-41B9-4100-84D6-3C2A9A6DAF27}" type="slidenum">
              <a:rPr lang="tr-TR" smtClean="0"/>
              <a:t>‹#›</a:t>
            </a:fld>
            <a:endParaRPr lang="tr-TR"/>
          </a:p>
        </p:txBody>
      </p:sp>
    </p:spTree>
    <p:extLst>
      <p:ext uri="{BB962C8B-B14F-4D97-AF65-F5344CB8AC3E}">
        <p14:creationId xmlns:p14="http://schemas.microsoft.com/office/powerpoint/2010/main" val="349417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4ABBF4-5661-409D-84D4-D6A9C5E1E9F1}" type="datetimeFigureOut">
              <a:rPr lang="tr-TR" smtClean="0"/>
              <a:t>1.09.2022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E0BA1E-41B9-4100-84D6-3C2A9A6DAF27}" type="slidenum">
              <a:rPr lang="tr-TR" smtClean="0"/>
              <a:t>‹#›</a:t>
            </a:fld>
            <a:endParaRPr lang="tr-TR"/>
          </a:p>
        </p:txBody>
      </p:sp>
    </p:spTree>
    <p:extLst>
      <p:ext uri="{BB962C8B-B14F-4D97-AF65-F5344CB8AC3E}">
        <p14:creationId xmlns:p14="http://schemas.microsoft.com/office/powerpoint/2010/main" val="114637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4ABBF4-5661-409D-84D4-D6A9C5E1E9F1}" type="datetimeFigureOut">
              <a:rPr lang="tr-TR" smtClean="0"/>
              <a:t>1.09.2022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E0BA1E-41B9-4100-84D6-3C2A9A6DAF27}" type="slidenum">
              <a:rPr lang="tr-TR" smtClean="0"/>
              <a:t>‹#›</a:t>
            </a:fld>
            <a:endParaRPr lang="tr-TR"/>
          </a:p>
        </p:txBody>
      </p:sp>
    </p:spTree>
    <p:extLst>
      <p:ext uri="{BB962C8B-B14F-4D97-AF65-F5344CB8AC3E}">
        <p14:creationId xmlns:p14="http://schemas.microsoft.com/office/powerpoint/2010/main" val="162733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64ABBF4-5661-409D-84D4-D6A9C5E1E9F1}" type="datetimeFigureOut">
              <a:rPr lang="tr-TR" smtClean="0"/>
              <a:t>1.09.2022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E0BA1E-41B9-4100-84D6-3C2A9A6DAF27}" type="slidenum">
              <a:rPr lang="tr-TR" smtClean="0"/>
              <a:t>‹#›</a:t>
            </a:fld>
            <a:endParaRPr lang="tr-TR"/>
          </a:p>
        </p:txBody>
      </p:sp>
    </p:spTree>
    <p:extLst>
      <p:ext uri="{BB962C8B-B14F-4D97-AF65-F5344CB8AC3E}">
        <p14:creationId xmlns:p14="http://schemas.microsoft.com/office/powerpoint/2010/main" val="378304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64ABBF4-5661-409D-84D4-D6A9C5E1E9F1}" type="datetimeFigureOut">
              <a:rPr lang="tr-TR" smtClean="0"/>
              <a:t>1.09.2022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E0BA1E-41B9-4100-84D6-3C2A9A6DAF27}" type="slidenum">
              <a:rPr lang="tr-TR" smtClean="0"/>
              <a:t>‹#›</a:t>
            </a:fld>
            <a:endParaRPr lang="tr-TR"/>
          </a:p>
        </p:txBody>
      </p:sp>
    </p:spTree>
    <p:extLst>
      <p:ext uri="{BB962C8B-B14F-4D97-AF65-F5344CB8AC3E}">
        <p14:creationId xmlns:p14="http://schemas.microsoft.com/office/powerpoint/2010/main" val="218741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64ABBF4-5661-409D-84D4-D6A9C5E1E9F1}" type="datetimeFigureOut">
              <a:rPr lang="tr-TR" smtClean="0"/>
              <a:t>1.09.2022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2E0BA1E-41B9-4100-84D6-3C2A9A6DAF27}" type="slidenum">
              <a:rPr lang="tr-TR" smtClean="0"/>
              <a:t>‹#›</a:t>
            </a:fld>
            <a:endParaRPr lang="tr-TR"/>
          </a:p>
        </p:txBody>
      </p:sp>
    </p:spTree>
    <p:extLst>
      <p:ext uri="{BB962C8B-B14F-4D97-AF65-F5344CB8AC3E}">
        <p14:creationId xmlns:p14="http://schemas.microsoft.com/office/powerpoint/2010/main" val="259441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64ABBF4-5661-409D-84D4-D6A9C5E1E9F1}" type="datetimeFigureOut">
              <a:rPr lang="tr-TR" smtClean="0"/>
              <a:t>1.09.2022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2E0BA1E-41B9-4100-84D6-3C2A9A6DAF27}" type="slidenum">
              <a:rPr lang="tr-TR" smtClean="0"/>
              <a:t>‹#›</a:t>
            </a:fld>
            <a:endParaRPr lang="tr-TR"/>
          </a:p>
        </p:txBody>
      </p:sp>
    </p:spTree>
    <p:extLst>
      <p:ext uri="{BB962C8B-B14F-4D97-AF65-F5344CB8AC3E}">
        <p14:creationId xmlns:p14="http://schemas.microsoft.com/office/powerpoint/2010/main" val="227149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64ABBF4-5661-409D-84D4-D6A9C5E1E9F1}" type="datetimeFigureOut">
              <a:rPr lang="tr-TR" smtClean="0"/>
              <a:t>1.09.2022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2E0BA1E-41B9-4100-84D6-3C2A9A6DAF27}" type="slidenum">
              <a:rPr lang="tr-TR" smtClean="0"/>
              <a:t>‹#›</a:t>
            </a:fld>
            <a:endParaRPr lang="tr-TR"/>
          </a:p>
        </p:txBody>
      </p:sp>
    </p:spTree>
    <p:extLst>
      <p:ext uri="{BB962C8B-B14F-4D97-AF65-F5344CB8AC3E}">
        <p14:creationId xmlns:p14="http://schemas.microsoft.com/office/powerpoint/2010/main" val="2477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64ABBF4-5661-409D-84D4-D6A9C5E1E9F1}" type="datetimeFigureOut">
              <a:rPr lang="tr-TR" smtClean="0"/>
              <a:t>1.09.2022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E0BA1E-41B9-4100-84D6-3C2A9A6DAF27}" type="slidenum">
              <a:rPr lang="tr-TR" smtClean="0"/>
              <a:t>‹#›</a:t>
            </a:fld>
            <a:endParaRPr lang="tr-TR"/>
          </a:p>
        </p:txBody>
      </p:sp>
    </p:spTree>
    <p:extLst>
      <p:ext uri="{BB962C8B-B14F-4D97-AF65-F5344CB8AC3E}">
        <p14:creationId xmlns:p14="http://schemas.microsoft.com/office/powerpoint/2010/main" val="422747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64ABBF4-5661-409D-84D4-D6A9C5E1E9F1}" type="datetimeFigureOut">
              <a:rPr lang="tr-TR" smtClean="0"/>
              <a:t>1.09.2022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E0BA1E-41B9-4100-84D6-3C2A9A6DAF27}" type="slidenum">
              <a:rPr lang="tr-TR" smtClean="0"/>
              <a:t>‹#›</a:t>
            </a:fld>
            <a:endParaRPr lang="tr-TR"/>
          </a:p>
        </p:txBody>
      </p:sp>
    </p:spTree>
    <p:extLst>
      <p:ext uri="{BB962C8B-B14F-4D97-AF65-F5344CB8AC3E}">
        <p14:creationId xmlns:p14="http://schemas.microsoft.com/office/powerpoint/2010/main" val="255199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ABBF4-5661-409D-84D4-D6A9C5E1E9F1}" type="datetimeFigureOut">
              <a:rPr lang="tr-TR" smtClean="0"/>
              <a:t>1.09.2022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0BA1E-41B9-4100-84D6-3C2A9A6DAF27}" type="slidenum">
              <a:rPr lang="tr-TR" smtClean="0"/>
              <a:t>‹#›</a:t>
            </a:fld>
            <a:endParaRPr lang="tr-TR"/>
          </a:p>
        </p:txBody>
      </p:sp>
    </p:spTree>
    <p:extLst>
      <p:ext uri="{BB962C8B-B14F-4D97-AF65-F5344CB8AC3E}">
        <p14:creationId xmlns:p14="http://schemas.microsoft.com/office/powerpoint/2010/main" val="65552365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797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064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763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030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736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535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913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616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348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52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680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498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337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080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296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52007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Words>
  <Application>Microsoft Office PowerPoint</Application>
  <PresentationFormat>Geniş ekran</PresentationFormat>
  <Paragraphs>30</Paragraphs>
  <Slides>16</Slides>
  <Notes>10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1</cp:revision>
  <dcterms:created xsi:type="dcterms:W3CDTF">2022-09-01T12:31:10Z</dcterms:created>
  <dcterms:modified xsi:type="dcterms:W3CDTF">2022-09-01T12:31:29Z</dcterms:modified>
</cp:coreProperties>
</file>