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31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4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39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31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00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9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68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75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76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7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66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4600-FAB5-4000-B94F-9AE620EC8333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7AF4-AF80-437B-9B71-BD4CC2927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920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itle P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8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2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1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9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OKULPC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Okul</dc:creator>
  <cp:lastModifiedBy>Okul</cp:lastModifiedBy>
  <cp:revision>1</cp:revision>
  <dcterms:created xsi:type="dcterms:W3CDTF">2022-09-01T12:11:03Z</dcterms:created>
  <dcterms:modified xsi:type="dcterms:W3CDTF">2022-09-01T12:11:23Z</dcterms:modified>
</cp:coreProperties>
</file>